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9" r:id="rId5"/>
    <p:sldId id="265" r:id="rId6"/>
    <p:sldId id="271" r:id="rId7"/>
    <p:sldId id="277" r:id="rId8"/>
    <p:sldId id="268" r:id="rId9"/>
    <p:sldId id="270" r:id="rId10"/>
    <p:sldId id="261" r:id="rId11"/>
    <p:sldId id="273" r:id="rId12"/>
    <p:sldId id="258" r:id="rId13"/>
    <p:sldId id="275" r:id="rId14"/>
    <p:sldId id="267" r:id="rId15"/>
    <p:sldId id="272" r:id="rId16"/>
    <p:sldId id="278" r:id="rId17"/>
    <p:sldId id="274" r:id="rId18"/>
    <p:sldId id="279" r:id="rId19"/>
    <p:sldId id="262" r:id="rId20"/>
    <p:sldId id="280" r:id="rId21"/>
    <p:sldId id="276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3529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Богослужение – Благословение!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рук-ль ОДС КСМ Сахарова Татьяна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C:\Users\TanySah\Desktop\37581_6575017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83" y="2261245"/>
            <a:ext cx="6191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62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3403" y="692696"/>
            <a:ext cx="669674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отрывки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Злободневные 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СШ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читают сами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Задавать «неоднозначные» вопросы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5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3812" y="548680"/>
            <a:ext cx="66247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к размышлениям и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Заканчивать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Молится за друг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Молиться за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давать готовых «рецептов»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произносить за них молитвы, ответы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Чередовать книги и тексты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573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должно быть служение:</a:t>
            </a:r>
          </a:p>
          <a:p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служения будут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короткими, живыми и разнообразными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обстоятельствам, Пусть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участвуют в чтении Библии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изучают и часто повторяют Закон Божий.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иногда разрешать детям выбирать для чтения библейский отрывок, это только повысит их интерес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(Воспитание, с. 186).</a:t>
            </a:r>
          </a:p>
        </p:txBody>
      </p:sp>
    </p:spTree>
    <p:extLst>
      <p:ext uri="{BB962C8B-B14F-4D97-AF65-F5344CB8AC3E}">
        <p14:creationId xmlns:p14="http://schemas.microsoft.com/office/powerpoint/2010/main" val="2338937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727280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</a:t>
            </a:r>
          </a:p>
          <a:p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иногда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поручать прочитать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тексты, — это разовьет у детей интерес. </a:t>
            </a:r>
          </a:p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Задавайте им вопросы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пусть они тоже задают вопросы» (Воспитание детей, стр.521, </a:t>
            </a:r>
          </a:p>
        </p:txBody>
      </p:sp>
    </p:spTree>
    <p:extLst>
      <p:ext uri="{BB962C8B-B14F-4D97-AF65-F5344CB8AC3E}">
        <p14:creationId xmlns:p14="http://schemas.microsoft.com/office/powerpoint/2010/main" val="2502146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6004" y="620688"/>
            <a:ext cx="74888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Постоянство!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богослужение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должно руководствоваться обстоятельствами.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молитесь от случая к случаю, и если предстоит большая работа в течение дня, все же не пренебрегайте молитвой. Поступая так, вы показываете детям пример того, что молитва не имеет особого значения... Служение Господу должно быть удовольствием» (Моя жизнь сегодня, стр.29).</a:t>
            </a:r>
          </a:p>
        </p:txBody>
      </p:sp>
    </p:spTree>
    <p:extLst>
      <p:ext uri="{BB962C8B-B14F-4D97-AF65-F5344CB8AC3E}">
        <p14:creationId xmlns:p14="http://schemas.microsoft.com/office/powerpoint/2010/main" val="1001812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764704"/>
            <a:ext cx="61206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«Секреты»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любви и принятия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осуждения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Раскрывать характер Богу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не подразумевающие ответов «да» и «нет»</a:t>
            </a:r>
          </a:p>
        </p:txBody>
      </p:sp>
    </p:spTree>
    <p:extLst>
      <p:ext uri="{BB962C8B-B14F-4D97-AF65-F5344CB8AC3E}">
        <p14:creationId xmlns:p14="http://schemas.microsoft.com/office/powerpoint/2010/main" val="1471520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908720"/>
            <a:ext cx="69127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Регулярность 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Увлекать и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мотивировать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Самим ждать этого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 – инициатор и священник</a:t>
            </a:r>
          </a:p>
        </p:txBody>
      </p:sp>
    </p:spTree>
    <p:extLst>
      <p:ext uri="{BB962C8B-B14F-4D97-AF65-F5344CB8AC3E}">
        <p14:creationId xmlns:p14="http://schemas.microsoft.com/office/powerpoint/2010/main" val="4100511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908720"/>
            <a:ext cx="6048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жить самим по Слову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Одергивать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Исправлять</a:t>
            </a:r>
          </a:p>
        </p:txBody>
      </p:sp>
    </p:spTree>
    <p:extLst>
      <p:ext uri="{BB962C8B-B14F-4D97-AF65-F5344CB8AC3E}">
        <p14:creationId xmlns:p14="http://schemas.microsoft.com/office/powerpoint/2010/main" val="662868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19675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всё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одно и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тоже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это «тоскливо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Заставлять </a:t>
            </a:r>
          </a:p>
        </p:txBody>
      </p:sp>
    </p:spTree>
    <p:extLst>
      <p:ext uri="{BB962C8B-B14F-4D97-AF65-F5344CB8AC3E}">
        <p14:creationId xmlns:p14="http://schemas.microsoft.com/office/powerpoint/2010/main" val="2376330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78810"/>
            <a:ext cx="7094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касается сердец детей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наставлены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дети близки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возможность реагировать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5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200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«А я и дом мой будем служить Господу»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(</a:t>
            </a:r>
            <a:r>
              <a:rPr lang="ru-RU" sz="4000" dirty="0" err="1">
                <a:solidFill>
                  <a:srgbClr val="FF0000"/>
                </a:solidFill>
              </a:rPr>
              <a:t>Ис</a:t>
            </a:r>
            <a:r>
              <a:rPr lang="ru-RU" sz="4000" dirty="0">
                <a:solidFill>
                  <a:srgbClr val="FF0000"/>
                </a:solidFill>
              </a:rPr>
              <a:t>. </a:t>
            </a:r>
            <a:r>
              <a:rPr lang="ru-RU" sz="4000" dirty="0" err="1">
                <a:solidFill>
                  <a:srgbClr val="FF0000"/>
                </a:solidFill>
              </a:rPr>
              <a:t>Нав</a:t>
            </a:r>
            <a:r>
              <a:rPr lang="ru-RU" sz="4000" dirty="0">
                <a:solidFill>
                  <a:srgbClr val="FF0000"/>
                </a:solidFill>
              </a:rPr>
              <a:t>. 24:15). 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>
                <a:solidFill>
                  <a:srgbClr val="FF0000"/>
                </a:solidFill>
              </a:rPr>
              <a:t>Буду ходить в непорочности моего сердца посреди дома моего»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(</a:t>
            </a:r>
            <a:r>
              <a:rPr lang="ru-RU" sz="4000" dirty="0" err="1">
                <a:solidFill>
                  <a:srgbClr val="FF0000"/>
                </a:solidFill>
              </a:rPr>
              <a:t>Пс</a:t>
            </a:r>
            <a:r>
              <a:rPr lang="ru-RU" sz="4000" dirty="0">
                <a:solidFill>
                  <a:srgbClr val="FF0000"/>
                </a:solidFill>
              </a:rPr>
              <a:t>. 100:2).</a:t>
            </a:r>
          </a:p>
        </p:txBody>
      </p:sp>
    </p:spTree>
    <p:extLst>
      <p:ext uri="{BB962C8B-B14F-4D97-AF65-F5344CB8AC3E}">
        <p14:creationId xmlns:p14="http://schemas.microsoft.com/office/powerpoint/2010/main" val="1335258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692696"/>
            <a:ext cx="55446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учатся молится, изучать,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учатся как выстраивать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уберегаются от многих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ошибок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уехав из дома, дети будут помнить эти минуты</a:t>
            </a:r>
          </a:p>
        </p:txBody>
      </p:sp>
    </p:spTree>
    <p:extLst>
      <p:ext uri="{BB962C8B-B14F-4D97-AF65-F5344CB8AC3E}">
        <p14:creationId xmlns:p14="http://schemas.microsoft.com/office/powerpoint/2010/main" val="1456356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980728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Практика: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89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52736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Благословенных семейных встреч!!!!!</a:t>
            </a:r>
          </a:p>
          <a:p>
            <a:pPr algn="ctr"/>
            <a:endParaRPr lang="ru-RU" sz="5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счастливы!!!!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5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92696"/>
            <a:ext cx="69847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Божье повеление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спросит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Деградация мира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Прекрасная возможность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55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9288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современности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когда-либо и было такое время, чтобы каждый дом стал домом молитвы, то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время настало именно теперь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Повсюду господствует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неверие и скептицизм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Беззаконие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умножается.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Разложение и безнравственность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течет по самым нежнейшим каналам души, и восстание против Бога принимает необратимый характер. Нравственные силы, порабощенные грехом, находятся под тираническим влиянием сатаны.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Душа превратилась в мишень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его искушений. И если могущественная Рука не протянется, чтобы спасти человека, великий обманщик превратит его в свою верную добычу.</a:t>
            </a:r>
          </a:p>
        </p:txBody>
      </p:sp>
    </p:spTree>
    <p:extLst>
      <p:ext uri="{BB962C8B-B14F-4D97-AF65-F5344CB8AC3E}">
        <p14:creationId xmlns:p14="http://schemas.microsoft.com/office/powerpoint/2010/main" val="338324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64" y="332656"/>
            <a:ext cx="74888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Благословенное время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Часы, предназначенные для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утреннего и вечернего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богослужения,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считались святыми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поэтому почитались всем иудейским народом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специальное время для богослужения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этой традиции христиане имеют для себя пример в утренней и вечерней молитве» (Патриархи и пророки, стр.353,354).</a:t>
            </a:r>
          </a:p>
        </p:txBody>
      </p:sp>
    </p:spTree>
    <p:extLst>
      <p:ext uri="{BB962C8B-B14F-4D97-AF65-F5344CB8AC3E}">
        <p14:creationId xmlns:p14="http://schemas.microsoft.com/office/powerpoint/2010/main" val="10850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84887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 молитва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Наставление в Слове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«Оберег»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80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908720"/>
            <a:ext cx="59046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?</a:t>
            </a:r>
          </a:p>
          <a:p>
            <a:pPr algn="ctr"/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Отец</a:t>
            </a:r>
            <a:endParaRPr lang="ru-RU" sz="4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Мать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7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32656"/>
            <a:ext cx="806489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- священник</a:t>
            </a:r>
          </a:p>
          <a:p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изберет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интересную и легко понимаемую часть Писания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несколько серьезных, интересных примечаний, дополнений или кратко рассказать случай, подходящий к данному моменту, чтобы он служил как бы иллюстрацией. Наконец, можно спеть несколько куплетов духовной песни и затем вознести краткую, но со смыслом молитву... Пусть все присоединятся к чтению и изучению Библии и часто повторяют Закон Божий.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522).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1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01153"/>
            <a:ext cx="820891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семьи, а в его отсутствие мать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руководить этим богослужением, избирая для чтения тексты Писания, которые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интересны и легко понимаемы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Такое богослужение должно быть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кратким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прочитывается большая глава и возносятся длинные молитвы, богослужение становится утомительным и при его окончании испытывается чувство облегчения.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бесславится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время, отведенное для семейного богослужения, становится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скучным, утомительным, однообразным, когда оно лишено надлежащего интереса, живости и дети просто боятся этого часа.</a:t>
            </a:r>
          </a:p>
        </p:txBody>
      </p:sp>
    </p:spTree>
    <p:extLst>
      <p:ext uri="{BB962C8B-B14F-4D97-AF65-F5344CB8AC3E}">
        <p14:creationId xmlns:p14="http://schemas.microsoft.com/office/powerpoint/2010/main" val="262491207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146</TotalTime>
  <Words>318</Words>
  <Application>Microsoft Office PowerPoint</Application>
  <PresentationFormat>Экран (4:3)</PresentationFormat>
  <Paragraphs>128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Татьяна Сахарова</cp:lastModifiedBy>
  <cp:revision>59</cp:revision>
  <dcterms:created xsi:type="dcterms:W3CDTF">2016-04-18T07:31:23Z</dcterms:created>
  <dcterms:modified xsi:type="dcterms:W3CDTF">2018-02-25T06:24:24Z</dcterms:modified>
</cp:coreProperties>
</file>