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71" r:id="rId6"/>
    <p:sldId id="272" r:id="rId7"/>
    <p:sldId id="262" r:id="rId8"/>
    <p:sldId id="263" r:id="rId9"/>
    <p:sldId id="264" r:id="rId10"/>
    <p:sldId id="265" r:id="rId11"/>
    <p:sldId id="266" r:id="rId12"/>
    <p:sldId id="267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949557"/>
            <a:ext cx="6912768" cy="47424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19672" y="188640"/>
            <a:ext cx="61926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Находим общий язык</a:t>
            </a:r>
          </a:p>
        </p:txBody>
      </p:sp>
    </p:spTree>
    <p:extLst>
      <p:ext uri="{BB962C8B-B14F-4D97-AF65-F5344CB8AC3E}">
        <p14:creationId xmlns:p14="http://schemas.microsoft.com/office/powerpoint/2010/main" val="1685159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04664"/>
            <a:ext cx="849694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Что мы даем своим детям: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4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Безусловную любовь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Дисциплину(границы)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Эмоциональное тепло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Слушаем и слышим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Принятие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Дружбу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4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832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792088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Нет запретных тем и чувств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Не давить! Не смеяться!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Не уменьшать и не преувеличивать!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Не сравнивать!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Доверие и уважение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Наедине и прилюдно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Ошибки – процесс обучения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Самостоятельность и ответственность</a:t>
            </a:r>
          </a:p>
        </p:txBody>
      </p:sp>
    </p:spTree>
    <p:extLst>
      <p:ext uri="{BB962C8B-B14F-4D97-AF65-F5344CB8AC3E}">
        <p14:creationId xmlns:p14="http://schemas.microsoft.com/office/powerpoint/2010/main" val="3517832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835292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Дом</a:t>
            </a:r>
            <a:r>
              <a:rPr lang="ru-RU" sz="4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– это место, </a:t>
            </a:r>
          </a:p>
          <a:p>
            <a:pPr algn="ctr"/>
            <a:r>
              <a:rPr lang="ru-RU" sz="4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где подросток учится: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Быть взрослым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Строить отношения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Быть собой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Доверять людям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Уверенности в себе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Учиться на ошибках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Противостоять  злу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Любить себя и окружающих</a:t>
            </a:r>
          </a:p>
        </p:txBody>
      </p:sp>
    </p:spTree>
    <p:extLst>
      <p:ext uri="{BB962C8B-B14F-4D97-AF65-F5344CB8AC3E}">
        <p14:creationId xmlns:p14="http://schemas.microsoft.com/office/powerpoint/2010/main" val="3517832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2F988F-06F8-465E-9878-0EAE30C25CA8}"/>
              </a:ext>
            </a:extLst>
          </p:cNvPr>
          <p:cNvSpPr txBox="1"/>
          <p:nvPr/>
        </p:nvSpPr>
        <p:spPr>
          <a:xfrm>
            <a:off x="1367644" y="692696"/>
            <a:ext cx="64087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</a:rPr>
              <a:t>Если мы не создадим дома атмосферу принятия и безусловной любви, </a:t>
            </a:r>
          </a:p>
          <a:p>
            <a:pPr algn="ctr"/>
            <a:r>
              <a:rPr lang="ru-RU" sz="4000" b="1" dirty="0">
                <a:solidFill>
                  <a:srgbClr val="FFFF00"/>
                </a:solidFill>
              </a:rPr>
              <a:t>они будут ее искать вне дома…</a:t>
            </a:r>
          </a:p>
          <a:p>
            <a:pPr algn="ctr"/>
            <a:r>
              <a:rPr lang="ru-RU" sz="4000" b="1" dirty="0">
                <a:solidFill>
                  <a:srgbClr val="FFFF00"/>
                </a:solidFill>
              </a:rPr>
              <a:t>но не факт, что это будет им на пользу…</a:t>
            </a:r>
          </a:p>
        </p:txBody>
      </p:sp>
    </p:spTree>
    <p:extLst>
      <p:ext uri="{BB962C8B-B14F-4D97-AF65-F5344CB8AC3E}">
        <p14:creationId xmlns:p14="http://schemas.microsoft.com/office/powerpoint/2010/main" val="200127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88640"/>
            <a:ext cx="8177933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		</a:t>
            </a:r>
            <a:r>
              <a:rPr lang="ru-RU" sz="48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Мальчишки</a:t>
            </a:r>
          </a:p>
          <a:p>
            <a:r>
              <a:rPr lang="ru-RU" sz="4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Ожидания= 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сильный, мужественный, не плачет, держит слово, слушается, учится…</a:t>
            </a:r>
            <a:endParaRPr lang="ru-RU" sz="4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sz="4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Реальность= 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плачет, боится, не слушает, обманывает, не уверен в себе, не любит учиться…</a:t>
            </a:r>
            <a:endParaRPr lang="ru-RU" sz="4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sz="4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Ошибки= 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стыдим, требуем много, делаем за них, ругаем, сравниваем…</a:t>
            </a:r>
            <a:endParaRPr lang="ru-RU" sz="4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sz="4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Результаты= 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инфантильные, ленивые, далекие, не принимающие авторитеты…</a:t>
            </a:r>
            <a:endParaRPr lang="ru-RU" sz="4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sz="4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Как лучше=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хвалим, утешаем, учим самостоятельности, делаем вместе, «что посеешь – то, пожнешь», устанавливаем границы…</a:t>
            </a:r>
            <a:endParaRPr lang="ru-RU" sz="4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832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71296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Девчонки</a:t>
            </a:r>
          </a:p>
          <a:p>
            <a: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Ожидания= 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милая, хозяйственная, умная, внимательная, хорошо учится…</a:t>
            </a:r>
            <a:endParaRPr lang="ru-RU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Реальность= 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ленивая, дерзкая, неудовлетворенная собой, не хочет учиться, водится не с теми…</a:t>
            </a:r>
            <a:endParaRPr lang="ru-RU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Ошибки=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стыдим, мало общаемся, ругаем, не говорим комплименты, проецируем свои желания…</a:t>
            </a:r>
            <a:endParaRPr lang="ru-RU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Результаты= 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ленивые, незаинтересованные, далекие, не готовые к взрослой жизни…</a:t>
            </a:r>
            <a:endParaRPr lang="ru-RU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Как лучше= 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говорим комплименты, учим, вдохновляем, общаемся, помогаем строить границы…</a:t>
            </a:r>
            <a:endParaRPr lang="ru-RU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832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88640"/>
            <a:ext cx="7344816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Подростки:</a:t>
            </a:r>
          </a:p>
          <a:p>
            <a:endParaRPr lang="ru-RU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Социум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Отделение от родителей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Осознание себя (мужчиной, женщиной) и обучение ролям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Поиск себя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Ранимость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Влюбчивость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Определение границ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Эмоциональные всплески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Уход в виртуальную реальность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373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99603" y="675128"/>
            <a:ext cx="705678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Агрессивное поведение</a:t>
            </a:r>
          </a:p>
          <a:p>
            <a:endParaRPr lang="ru-RU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899592" y="1544413"/>
            <a:ext cx="720080" cy="6849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2634235" y="1411035"/>
            <a:ext cx="0" cy="11802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572000" y="1643936"/>
            <a:ext cx="122134" cy="8120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716962" y="1665118"/>
            <a:ext cx="256042" cy="1245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491880" y="1570969"/>
            <a:ext cx="252028" cy="21075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388255" y="1412776"/>
            <a:ext cx="885800" cy="2808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67544" y="2464805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Ярость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23728" y="2649471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Крики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91881" y="3861048"/>
            <a:ext cx="1591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Уход из дома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76417" y="2591326"/>
            <a:ext cx="1426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Разбить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27995" y="3232417"/>
            <a:ext cx="2090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Подраться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24228" y="4338101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Сломать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44308" y="2467473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Ранить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7018013" y="1411035"/>
            <a:ext cx="794347" cy="9378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3015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764704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Пассивно-агрессивное поведение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827584" y="1772816"/>
            <a:ext cx="72008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1403648" y="1772816"/>
            <a:ext cx="1152128" cy="19442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771800" y="2348880"/>
            <a:ext cx="360040" cy="1656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995936" y="2564904"/>
            <a:ext cx="0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148064" y="2348880"/>
            <a:ext cx="576064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940152" y="1772816"/>
            <a:ext cx="1008112" cy="14041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804248" y="1426423"/>
            <a:ext cx="1224136" cy="7424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95536" y="2744924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Ложь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504" y="3789040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Медлительность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51720" y="4293096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Прогулы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91880" y="4477762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Плохая</a:t>
            </a:r>
            <a:r>
              <a:rPr lang="ru-RU" sz="2000" b="1" dirty="0"/>
              <a:t> </a:t>
            </a: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компания</a:t>
            </a:r>
            <a:endParaRPr lang="ru-RU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88024" y="3912151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Хим.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зависимость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4208" y="3356992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Воровство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68344" y="2348880"/>
            <a:ext cx="1368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Уход в </a:t>
            </a:r>
            <a:r>
              <a:rPr lang="ru-RU" sz="24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виртуал</a:t>
            </a:r>
            <a:endParaRPr lang="ru-RU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296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548680"/>
            <a:ext cx="6624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Что дает мама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6084168" y="2060848"/>
            <a:ext cx="432048" cy="14732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47664" y="1503147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Сыну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36096" y="1503147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Дочери 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7164288" y="2060848"/>
            <a:ext cx="1152128" cy="6120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5076056" y="2366882"/>
            <a:ext cx="360040" cy="11672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37" idx="0"/>
          </p:cNvCxnSpPr>
          <p:nvPr/>
        </p:nvCxnSpPr>
        <p:spPr>
          <a:xfrm>
            <a:off x="2051720" y="2366882"/>
            <a:ext cx="160454" cy="15445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1043608" y="2149478"/>
            <a:ext cx="252028" cy="595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987824" y="2149478"/>
            <a:ext cx="720080" cy="19996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87524" y="2764084"/>
            <a:ext cx="1512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Образ  будущей жены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47864" y="4293096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Заботу</a:t>
            </a:r>
            <a:r>
              <a:rPr lang="ru-RU" dirty="0"/>
              <a:t>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04248" y="2745369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Дисциплину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44008" y="3548915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Образ женщины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00192" y="3789040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Нежность и ласку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0290" y="3911422"/>
            <a:ext cx="2483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Защищенность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295636" y="4816316"/>
            <a:ext cx="16921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Нежность и ласку</a:t>
            </a:r>
          </a:p>
        </p:txBody>
      </p:sp>
      <p:cxnSp>
        <p:nvCxnSpPr>
          <p:cNvPr id="41" name="Прямая со стрелкой 40"/>
          <p:cNvCxnSpPr/>
          <p:nvPr/>
        </p:nvCxnSpPr>
        <p:spPr>
          <a:xfrm flipH="1">
            <a:off x="1691680" y="2211033"/>
            <a:ext cx="54006" cy="2605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5868144" y="2366882"/>
            <a:ext cx="72008" cy="25742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256076" y="5231814"/>
            <a:ext cx="1908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Мудрость </a:t>
            </a:r>
          </a:p>
        </p:txBody>
      </p:sp>
    </p:spTree>
    <p:extLst>
      <p:ext uri="{BB962C8B-B14F-4D97-AF65-F5344CB8AC3E}">
        <p14:creationId xmlns:p14="http://schemas.microsoft.com/office/powerpoint/2010/main" val="3517832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260648"/>
            <a:ext cx="65527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Что дает папа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616" y="1484784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Сыну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6136" y="1515561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Дочери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5508104" y="2564904"/>
            <a:ext cx="288032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709975" y="2551316"/>
            <a:ext cx="72008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7309436" y="2312043"/>
            <a:ext cx="504056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683568" y="2233067"/>
            <a:ext cx="432048" cy="5470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979712" y="2276872"/>
            <a:ext cx="144016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2393758" y="1750497"/>
            <a:ext cx="1116124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951820" y="3262665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Образ мужчины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283968" y="3618312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Уверенность, что она прекрасна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038978" y="4011714"/>
            <a:ext cx="1656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Образ будущего мужа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55576" y="4257765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Уверенности в себе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67377" y="3068960"/>
            <a:ext cx="138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Уважение к другим</a:t>
            </a:r>
          </a:p>
        </p:txBody>
      </p:sp>
      <p:cxnSp>
        <p:nvCxnSpPr>
          <p:cNvPr id="42" name="Прямая со стрелкой 41"/>
          <p:cNvCxnSpPr/>
          <p:nvPr/>
        </p:nvCxnSpPr>
        <p:spPr>
          <a:xfrm flipH="1">
            <a:off x="1455836" y="2276872"/>
            <a:ext cx="91828" cy="19716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469575" y="3417561"/>
            <a:ext cx="14822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Любовь к труду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987333" y="3387479"/>
            <a:ext cx="2190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Чувство защищенности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979712" y="5212043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Дисциплину </a:t>
            </a:r>
          </a:p>
        </p:txBody>
      </p:sp>
      <p:cxnSp>
        <p:nvCxnSpPr>
          <p:cNvPr id="52" name="Прямая со стрелкой 51"/>
          <p:cNvCxnSpPr/>
          <p:nvPr/>
        </p:nvCxnSpPr>
        <p:spPr>
          <a:xfrm>
            <a:off x="2393758" y="2276872"/>
            <a:ext cx="738082" cy="28118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7832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76672"/>
            <a:ext cx="734481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Учатся у родителей:</a:t>
            </a:r>
          </a:p>
          <a:p>
            <a:pPr algn="ctr"/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Модели семьи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Как разрешать конфликты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Как любить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Как идти на компромиссы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Как уважать себя и своего </a:t>
            </a:r>
          </a:p>
          <a:p>
            <a:pPr algn="ctr"/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супруга (</a:t>
            </a:r>
            <a:r>
              <a:rPr lang="ru-RU" sz="36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гу</a:t>
            </a:r>
            <a:r>
              <a:rPr lang="ru-RU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17832079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159</TotalTime>
  <Words>408</Words>
  <Application>Microsoft Office PowerPoint</Application>
  <PresentationFormat>Экран (4:3)</PresentationFormat>
  <Paragraphs>104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Tw Cen MT</vt:lpstr>
      <vt:lpstr>Паркет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TanySah</dc:creator>
  <cp:lastModifiedBy>Tatiana Sakharova</cp:lastModifiedBy>
  <cp:revision>70</cp:revision>
  <dcterms:created xsi:type="dcterms:W3CDTF">2016-11-21T08:58:53Z</dcterms:created>
  <dcterms:modified xsi:type="dcterms:W3CDTF">2020-03-06T07:57:03Z</dcterms:modified>
</cp:coreProperties>
</file>