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8" r:id="rId3"/>
    <p:sldId id="259" r:id="rId4"/>
    <p:sldId id="257" r:id="rId5"/>
    <p:sldId id="276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416" autoAdjust="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EC140F-0884-43CD-8AE4-ACB633164871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A0715-C5BC-4B25-84B1-1362B298C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200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Но самую большую потерю испытывают </a:t>
            </a:r>
            <a:r>
              <a:rPr lang="ru-RU" b="1" dirty="0" smtClean="0"/>
              <a:t>жертвы злоупотребления родительской властью</a:t>
            </a:r>
            <a:r>
              <a:rPr lang="ru-RU" dirty="0" smtClean="0"/>
              <a:t>. Недостатки характера, которые были бы исправлены правильным воспитанием, укрепляются с годами, чтобы испортить, а возможно, и свести на нет полезность их обладателя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CA0715-C5BC-4B25-84B1-1362B298CCD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744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- В каждом христианском доме должны царить свои правила, и родителям следует своими словами и отношением друг к другу являть детям драгоценный </a:t>
            </a:r>
            <a:r>
              <a:rPr lang="ru-RU" b="1" dirty="0" smtClean="0"/>
              <a:t>живой пример того</a:t>
            </a:r>
            <a:r>
              <a:rPr lang="ru-RU" dirty="0" smtClean="0"/>
              <a:t>, какими они желают видеть своих детей. </a:t>
            </a:r>
          </a:p>
          <a:p>
            <a:r>
              <a:rPr lang="ru-RU" dirty="0" smtClean="0"/>
              <a:t>- </a:t>
            </a:r>
            <a:r>
              <a:rPr lang="ru-RU" b="1" dirty="0" smtClean="0"/>
              <a:t>Отец и мать вместе </a:t>
            </a:r>
            <a:r>
              <a:rPr lang="ru-RU" dirty="0" smtClean="0"/>
              <a:t>должны принимать во внимание свои обязанности. Вместе они должны трудиться для блага своих детей. </a:t>
            </a:r>
            <a:r>
              <a:rPr lang="ru-RU" b="1" dirty="0" smtClean="0"/>
              <a:t>Между ними не должно быть разногласий. </a:t>
            </a:r>
            <a:r>
              <a:rPr lang="ru-RU" dirty="0" smtClean="0"/>
              <a:t>В присутствии детей им не следует критиковать планы друг друга или сомневаться во мнении супруга. Если отец и мать расходятся во мнениях, пытаясь противодействовать влиянию друг друга, то такая семья будет деморализована и дети перестанут питать уважение к отцу и матери, что необходимо для хорошо управляемой семьи... </a:t>
            </a:r>
            <a:r>
              <a:rPr lang="ru-RU" b="1" dirty="0" smtClean="0"/>
              <a:t>Дети быстро распознают все, что бросает тень на правила и уставы семьи. В особенности на те уставы, которые ограничивают их действия 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CA0715-C5BC-4B25-84B1-1362B298CCD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882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Взаимоотношения родителей в значительной степени создают атмосферу домашнего очага, и если между отцом и матерью имеют место раздоры, детей заражает этот дух. Сотворите в вашем доме атмосферу трогательной заботы.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CA0715-C5BC-4B25-84B1-1362B298CCD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875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1638" y="262223"/>
            <a:ext cx="67687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«Реальностью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Рук-ль ОДС КСМ Сахарова Татьяна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TanySah\Desktop\ОДС КСМ\семинары\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734" y="1484783"/>
            <a:ext cx="3055241" cy="2339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anySah\Desktop\ОДС КСМ\семинары\img20120123103134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557" y="4516475"/>
            <a:ext cx="2810935" cy="211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TanySah\Desktop\ОДС КСМ\семинары\rv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08" y="1230705"/>
            <a:ext cx="268287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TanySah\Desktop\ОДС КСМ\семинары\взросление-подростка-миниатюр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08" y="4517041"/>
            <a:ext cx="2804806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anySah\Desktop\ОДС КСМ\семинары\200447436-00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132856"/>
            <a:ext cx="3372978" cy="4494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60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548680"/>
            <a:ext cx="72008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Живите своими ценностями</a:t>
            </a:r>
          </a:p>
          <a:p>
            <a:endParaRPr lang="ru-RU" sz="3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учатся, наблюдая за нами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необходимо выделять время, чтобы осуществлять воспитание на практике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Выступайте «единым фронтом» (муж и жена)</a:t>
            </a:r>
            <a:endParaRPr lang="ru-RU" sz="3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44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196752"/>
            <a:ext cx="65527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Воспитывайте детей </a:t>
            </a:r>
            <a:r>
              <a:rPr lang="ru-RU" sz="48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часть семьи, </a:t>
            </a:r>
            <a:r>
              <a:rPr lang="ru-RU" sz="4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вносящей вклад в ее</a:t>
            </a:r>
          </a:p>
          <a:p>
            <a:pPr algn="ctr"/>
            <a:r>
              <a:rPr lang="ru-RU" sz="4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и счастье!!!</a:t>
            </a:r>
            <a:endParaRPr lang="ru-RU" sz="4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44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772816"/>
            <a:ext cx="77048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 труд </a:t>
            </a:r>
            <a:r>
              <a:rPr lang="ru-RU" sz="4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algn="ctr"/>
            <a:r>
              <a:rPr lang="ru-RU" sz="48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долгосрочное вложение</a:t>
            </a:r>
            <a:r>
              <a:rPr lang="ru-RU" sz="4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4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не краткосрочный заём</a:t>
            </a:r>
            <a:endParaRPr lang="ru-RU" sz="4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44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1345" y="474925"/>
            <a:ext cx="705678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4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«реальностью» начинайте </a:t>
            </a:r>
          </a:p>
          <a:p>
            <a:pPr algn="ctr"/>
            <a:r>
              <a:rPr lang="ru-RU" sz="4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налаживания своих взаимоотношений с Богом </a:t>
            </a:r>
          </a:p>
          <a:p>
            <a:pPr algn="ctr"/>
            <a:r>
              <a:rPr lang="ru-RU" sz="4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своим супругом(гой)!!!</a:t>
            </a:r>
            <a:endParaRPr lang="ru-RU" sz="4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0" y="4546806"/>
            <a:ext cx="2489349" cy="2311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532" y="4546806"/>
            <a:ext cx="3172691" cy="2311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850865"/>
            <a:ext cx="3720827" cy="3012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344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60648"/>
            <a:ext cx="748883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воспитание «реальностью»?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последовательные, решительные и уважительные методы родителей, при помощи которых они смогут любить и воспитывать детей.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способы «правильной» демонстрации власти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Это «обучение» ответственности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Ключевое понятие воспитания «реальностью» – это ЛЮБОВЬ!!!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44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764704"/>
            <a:ext cx="655272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не является воспитанием «реальностью»:</a:t>
            </a:r>
          </a:p>
          <a:p>
            <a:pPr algn="ctr"/>
            <a:endParaRPr lang="ru-RU" sz="28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Попустительство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Откуп и задабривание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Излишнее наказание или контроль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Неадекватное воспитание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«Неправильное» поощрение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Упреки и придирки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Ссоры, крики, отстранение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44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260648"/>
            <a:ext cx="63367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принципов воспитания «реальностью»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44887" y="1772816"/>
            <a:ext cx="590465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Встаньте в позицию здоровой власти</a:t>
            </a:r>
          </a:p>
          <a:p>
            <a:endParaRPr lang="ru-RU" sz="2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 – это не демократия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– это не центр семьи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Власть родителей – это власть любви больше, чем силы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не позволено упрекать и раздражать детей</a:t>
            </a:r>
          </a:p>
          <a:p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Ефесянам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6:4) « и вы отцы не раздражайте детей ваших, но воспитывайте их в учении и наставлении Господнем».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44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692696"/>
            <a:ext cx="748883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Научите детей нести ответственность за свои поступки</a:t>
            </a:r>
          </a:p>
          <a:p>
            <a:pPr algn="ctr"/>
            <a:endParaRPr lang="ru-RU" sz="3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своих детей, что все действия неминуемо влекут последствия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Позволять ребенку самому сталкиваться с последствиями своих решений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323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76672"/>
            <a:ext cx="669674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Пусть реальность станет их учителем</a:t>
            </a:r>
          </a:p>
          <a:p>
            <a:pPr algn="ctr"/>
            <a:endParaRPr lang="ru-RU" sz="36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 моменты, когда можно использовать реальность в качестве наглядного и убедительного урока.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бойтесь, если дети терпят неудачу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Дом, как место, где дети могут ошибаться, чтобы впоследствии учиться на своих ошибках</a:t>
            </a:r>
            <a:endParaRPr lang="ru-RU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44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548680"/>
            <a:ext cx="684076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Дела говорят громче слов</a:t>
            </a:r>
          </a:p>
          <a:p>
            <a:endParaRPr lang="ru-RU" sz="2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Ставить перед ребенком четкие и ясные задачи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Пусть дети знают свою ответственность в семье, школе и по отношению к другим людям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Помнить о своей ответственности (родителям). Пусть за вас говорят ваши дела (а не повторяющиеся слова).</a:t>
            </a:r>
            <a:endParaRPr lang="ru-RU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44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06238"/>
            <a:ext cx="727280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Держитесь за свое решение, не причиняйте себе вреда.</a:t>
            </a:r>
          </a:p>
          <a:p>
            <a:pPr algn="ctr"/>
            <a:endParaRPr lang="ru-RU" sz="3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Держитесь, несмотря на «нытье» и бунт против вашей несправедливости»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осознали ошибочность своего решения, признайте это и измените его, объяснив «почему»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344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476672"/>
            <a:ext cx="6480720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Взаимоотношения важнее правил</a:t>
            </a:r>
          </a:p>
          <a:p>
            <a:pPr algn="ctr"/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ценны тогда, когда они находят свое выражение во взаимоотношениях внутри семьи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мы демонстрируем верность семье, они начинают  проявлять подобную верность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 взаимоотношений приводят к бунту</a:t>
            </a:r>
            <a:endParaRPr lang="ru-RU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44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411</TotalTime>
  <Words>627</Words>
  <Application>Microsoft Office PowerPoint</Application>
  <PresentationFormat>Экран (4:3)</PresentationFormat>
  <Paragraphs>77</Paragraphs>
  <Slides>13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TanySah</dc:creator>
  <cp:lastModifiedBy>TanySah</cp:lastModifiedBy>
  <cp:revision>54</cp:revision>
  <dcterms:created xsi:type="dcterms:W3CDTF">2016-02-15T09:14:35Z</dcterms:created>
  <dcterms:modified xsi:type="dcterms:W3CDTF">2016-05-31T07:57:30Z</dcterms:modified>
</cp:coreProperties>
</file>