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4" r:id="rId4"/>
    <p:sldId id="258" r:id="rId5"/>
    <p:sldId id="259" r:id="rId6"/>
    <p:sldId id="260" r:id="rId7"/>
    <p:sldId id="265" r:id="rId8"/>
    <p:sldId id="262" r:id="rId9"/>
    <p:sldId id="266" r:id="rId10"/>
    <p:sldId id="261" r:id="rId11"/>
    <p:sldId id="267" r:id="rId12"/>
    <p:sldId id="263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27" autoAdjust="0"/>
    <p:restoredTop sz="94660"/>
  </p:normalViewPr>
  <p:slideViewPr>
    <p:cSldViewPr>
      <p:cViewPr varScale="1">
        <p:scale>
          <a:sx n="69" d="100"/>
          <a:sy n="69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18.07.2016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18.07.2016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18.07.2016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18.07.2016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18.07.2016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18.07.2016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18.07.2016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18.07.2016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18.07.2016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18.07.2016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18.07.2016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18.07.2016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jpeg"/><Relationship Id="rId7" Type="http://schemas.openxmlformats.org/officeDocument/2006/relationships/image" Target="../media/image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jpg"/><Relationship Id="rId9" Type="http://schemas.openxmlformats.org/officeDocument/2006/relationships/image" Target="../media/image9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38138" y="1412776"/>
            <a:ext cx="684076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b="1" dirty="0" smtClean="0">
                <a:solidFill>
                  <a:srgbClr val="FF0000"/>
                </a:solidFill>
              </a:rPr>
              <a:t>СИНДРОМ «ДВР»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Подготовила рук-ль ОДС КСМ Сахарова Татьяна Федоровна</a:t>
            </a:r>
          </a:p>
        </p:txBody>
      </p:sp>
    </p:spTree>
    <p:extLst>
      <p:ext uri="{BB962C8B-B14F-4D97-AF65-F5344CB8AC3E}">
        <p14:creationId xmlns:p14="http://schemas.microsoft.com/office/powerpoint/2010/main" val="13740988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50388" y="476672"/>
            <a:ext cx="633670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</a:rPr>
              <a:t>Надежда!</a:t>
            </a:r>
            <a:endParaRPr lang="ru-RU" sz="66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82750" y="3717032"/>
            <a:ext cx="687198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</a:rPr>
              <a:t>НАСТАВИТЬ:</a:t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>Притчи 22:6 </a:t>
            </a:r>
            <a:r>
              <a:rPr lang="ru-RU" sz="2800" dirty="0">
                <a:solidFill>
                  <a:srgbClr val="FF0000"/>
                </a:solidFill>
              </a:rPr>
              <a:t>Наставь юношу при начале пути его: он не уклонится от него, когда и состарится.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1728684"/>
            <a:ext cx="727280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</a:rPr>
              <a:t>ПЕРЕДАТЬ:</a:t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 err="1" smtClean="0">
                <a:solidFill>
                  <a:srgbClr val="FF0000"/>
                </a:solidFill>
              </a:rPr>
              <a:t>Иоиль</a:t>
            </a:r>
            <a:r>
              <a:rPr lang="ru-RU" sz="2800" dirty="0" smtClean="0">
                <a:solidFill>
                  <a:srgbClr val="FF0000"/>
                </a:solidFill>
              </a:rPr>
              <a:t> 1:3 </a:t>
            </a:r>
            <a:r>
              <a:rPr lang="ru-RU" sz="2800" dirty="0">
                <a:solidFill>
                  <a:srgbClr val="FF0000"/>
                </a:solidFill>
              </a:rPr>
              <a:t>Передайте об этом детям вашим; а дети ваши пусть скажут своим детям, а их дети следующему роду: </a:t>
            </a:r>
          </a:p>
        </p:txBody>
      </p:sp>
    </p:spTree>
    <p:extLst>
      <p:ext uri="{BB962C8B-B14F-4D97-AF65-F5344CB8AC3E}">
        <p14:creationId xmlns:p14="http://schemas.microsoft.com/office/powerpoint/2010/main" val="38406979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27584" y="620688"/>
            <a:ext cx="734481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FF0000"/>
                </a:solidFill>
              </a:rPr>
              <a:t>ЕСЛИ СПРОСЯТ:</a:t>
            </a:r>
            <a:br>
              <a:rPr lang="ru-RU" sz="2400" dirty="0" smtClean="0">
                <a:solidFill>
                  <a:srgbClr val="FF0000"/>
                </a:solidFill>
              </a:rPr>
            </a:br>
            <a:r>
              <a:rPr lang="ru-RU" sz="2400" dirty="0" smtClean="0">
                <a:solidFill>
                  <a:srgbClr val="FF0000"/>
                </a:solidFill>
              </a:rPr>
              <a:t>Второзаконие 6:20 </a:t>
            </a:r>
            <a:r>
              <a:rPr lang="ru-RU" sz="2400" dirty="0">
                <a:solidFill>
                  <a:srgbClr val="FF0000"/>
                </a:solidFill>
              </a:rPr>
              <a:t>Если спросит у тебя сын твой в последующее время, говоря: "что [значат] сии уставы, постановления и законы, которые заповедал вам Господь, Бог ваш?" 21 то скажи сыну твоему: </a:t>
            </a:r>
            <a:r>
              <a:rPr lang="ru-RU" sz="2400" dirty="0" smtClean="0">
                <a:solidFill>
                  <a:srgbClr val="FF0000"/>
                </a:solidFill>
              </a:rPr>
              <a:t>….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3185393"/>
            <a:ext cx="727280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</a:rPr>
              <a:t>РОДИТЕЛИ И ДЕТИ:</a:t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 err="1" smtClean="0">
                <a:solidFill>
                  <a:srgbClr val="FF0000"/>
                </a:solidFill>
              </a:rPr>
              <a:t>Малахия</a:t>
            </a:r>
            <a:r>
              <a:rPr lang="ru-RU" sz="2800" dirty="0" smtClean="0">
                <a:solidFill>
                  <a:srgbClr val="FF0000"/>
                </a:solidFill>
              </a:rPr>
              <a:t> 4:6 </a:t>
            </a:r>
            <a:r>
              <a:rPr lang="ru-RU" sz="2800" dirty="0">
                <a:solidFill>
                  <a:srgbClr val="FF0000"/>
                </a:solidFill>
              </a:rPr>
              <a:t>И он обратит сердца отцов к детям и сердца детей к отцам их, чтобы Я, придя, не поразил земли проклятием. </a:t>
            </a:r>
          </a:p>
        </p:txBody>
      </p:sp>
    </p:spTree>
    <p:extLst>
      <p:ext uri="{BB962C8B-B14F-4D97-AF65-F5344CB8AC3E}">
        <p14:creationId xmlns:p14="http://schemas.microsoft.com/office/powerpoint/2010/main" val="623960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188640"/>
            <a:ext cx="8064896" cy="728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ЧТО ДЕЛАТЬ: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 smtClean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rgbClr val="FF0000"/>
                </a:solidFill>
              </a:rPr>
              <a:t>Любить и принимать такими какие они есть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rgbClr val="FF0000"/>
                </a:solidFill>
              </a:rPr>
              <a:t>Любить их так как им это важно и понятно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rgbClr val="FF0000"/>
                </a:solidFill>
              </a:rPr>
              <a:t>Вникать в их жизнь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rgbClr val="FF0000"/>
                </a:solidFill>
              </a:rPr>
              <a:t>Уделять им время и силы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rgbClr val="FF0000"/>
                </a:solidFill>
              </a:rPr>
              <a:t>Открывать им любящий характер ИИСУСА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rgbClr val="FF0000"/>
                </a:solidFill>
              </a:rPr>
              <a:t>Учить их, наставлять, помогать идти к Иисусу каждый день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3600" b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95916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548680"/>
            <a:ext cx="792088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rgbClr val="FF0000"/>
                </a:solidFill>
              </a:rPr>
              <a:t>Защищать </a:t>
            </a:r>
            <a:r>
              <a:rPr lang="ru-RU" sz="3600" dirty="0">
                <a:solidFill>
                  <a:srgbClr val="FF0000"/>
                </a:solidFill>
              </a:rPr>
              <a:t>от </a:t>
            </a:r>
            <a:r>
              <a:rPr lang="ru-RU" sz="3600" dirty="0" smtClean="0">
                <a:solidFill>
                  <a:srgbClr val="FF0000"/>
                </a:solidFill>
              </a:rPr>
              <a:t>влияния греха и мира</a:t>
            </a:r>
            <a:endParaRPr lang="ru-RU" sz="3600" dirty="0">
              <a:solidFill>
                <a:srgbClr val="FF0000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sz="3600" dirty="0" smtClean="0">
              <a:solidFill>
                <a:srgbClr val="FF0000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rgbClr val="FF0000"/>
                </a:solidFill>
              </a:rPr>
              <a:t>Являть </a:t>
            </a:r>
            <a:r>
              <a:rPr lang="ru-RU" sz="3600" dirty="0">
                <a:solidFill>
                  <a:srgbClr val="FF0000"/>
                </a:solidFill>
              </a:rPr>
              <a:t>пример настоящей жизни с Богом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sz="3600" dirty="0" smtClean="0">
              <a:solidFill>
                <a:srgbClr val="FF0000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rgbClr val="FF0000"/>
                </a:solidFill>
              </a:rPr>
              <a:t>Служить </a:t>
            </a:r>
            <a:r>
              <a:rPr lang="ru-RU" sz="3600" dirty="0">
                <a:solidFill>
                  <a:srgbClr val="FF0000"/>
                </a:solidFill>
              </a:rPr>
              <a:t>Богу и людям вместе с ними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sz="3600" dirty="0" smtClean="0">
              <a:solidFill>
                <a:srgbClr val="FF0000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rgbClr val="FF0000"/>
                </a:solidFill>
              </a:rPr>
              <a:t>Молится </a:t>
            </a:r>
            <a:r>
              <a:rPr lang="ru-RU" sz="3600" dirty="0">
                <a:solidFill>
                  <a:srgbClr val="FF0000"/>
                </a:solidFill>
              </a:rPr>
              <a:t>с ними и о </a:t>
            </a:r>
            <a:r>
              <a:rPr lang="ru-RU" sz="3600" dirty="0" smtClean="0">
                <a:solidFill>
                  <a:srgbClr val="FF0000"/>
                </a:solidFill>
              </a:rPr>
              <a:t>них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sz="3600" dirty="0" smtClean="0">
              <a:solidFill>
                <a:srgbClr val="FF0000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rgbClr val="FF0000"/>
                </a:solidFill>
              </a:rPr>
              <a:t>Жить «счастливым» Христианством</a:t>
            </a:r>
          </a:p>
        </p:txBody>
      </p:sp>
    </p:spTree>
    <p:extLst>
      <p:ext uri="{BB962C8B-B14F-4D97-AF65-F5344CB8AC3E}">
        <p14:creationId xmlns:p14="http://schemas.microsoft.com/office/powerpoint/2010/main" val="32313059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88640"/>
            <a:ext cx="799288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3600" dirty="0">
                <a:solidFill>
                  <a:srgbClr val="FF0000"/>
                </a:solidFill>
              </a:rPr>
              <a:t>Создавать атмосферу любви в церкви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sz="3600" dirty="0" smtClean="0">
              <a:solidFill>
                <a:srgbClr val="FF0000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rgbClr val="FF0000"/>
                </a:solidFill>
              </a:rPr>
              <a:t>Не </a:t>
            </a:r>
            <a:r>
              <a:rPr lang="ru-RU" sz="3600" dirty="0">
                <a:solidFill>
                  <a:srgbClr val="FF0000"/>
                </a:solidFill>
              </a:rPr>
              <a:t>лицемерить, </a:t>
            </a:r>
            <a:r>
              <a:rPr lang="ru-RU" sz="3600" dirty="0" smtClean="0">
                <a:solidFill>
                  <a:srgbClr val="FF0000"/>
                </a:solidFill>
              </a:rPr>
              <a:t>меняться (родители, члены церкви)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sz="3600" dirty="0" smtClean="0">
              <a:solidFill>
                <a:srgbClr val="FF0000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rgbClr val="FF0000"/>
                </a:solidFill>
              </a:rPr>
              <a:t>Сделать важной частью церкви</a:t>
            </a:r>
            <a:endParaRPr lang="ru-RU" sz="3600" dirty="0">
              <a:solidFill>
                <a:srgbClr val="FF0000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sz="3600" dirty="0" smtClean="0">
              <a:solidFill>
                <a:srgbClr val="FF0000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rgbClr val="FF0000"/>
                </a:solidFill>
              </a:rPr>
              <a:t>Не </a:t>
            </a:r>
            <a:r>
              <a:rPr lang="ru-RU" sz="3600" dirty="0">
                <a:solidFill>
                  <a:srgbClr val="FF0000"/>
                </a:solidFill>
              </a:rPr>
              <a:t>манипулировать </a:t>
            </a:r>
            <a:r>
              <a:rPr lang="ru-RU" sz="3600" dirty="0" smtClean="0">
                <a:solidFill>
                  <a:srgbClr val="FF0000"/>
                </a:solidFill>
              </a:rPr>
              <a:t>и не шантажировать</a:t>
            </a:r>
            <a:endParaRPr lang="ru-RU" sz="3600" dirty="0">
              <a:solidFill>
                <a:srgbClr val="FF0000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sz="3600" dirty="0" smtClean="0">
              <a:solidFill>
                <a:srgbClr val="FF0000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rgbClr val="FF0000"/>
                </a:solidFill>
              </a:rPr>
              <a:t>Дать </a:t>
            </a:r>
            <a:r>
              <a:rPr lang="ru-RU" sz="3600" dirty="0">
                <a:solidFill>
                  <a:srgbClr val="FF0000"/>
                </a:solidFill>
              </a:rPr>
              <a:t>право выбора</a:t>
            </a:r>
            <a:endParaRPr lang="ru-RU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9789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38242" y="836712"/>
            <a:ext cx="684076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БОГ ЗАИНТЕРЕСОВАН </a:t>
            </a:r>
          </a:p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В МОИХ И ТВОИХ ДЕТЯХ!!!!</a:t>
            </a:r>
          </a:p>
          <a:p>
            <a:pPr algn="ctr"/>
            <a:endParaRPr lang="ru-RU" sz="48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БОГ СПРОСИТ </a:t>
            </a:r>
          </a:p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ТЕБЯ И МЕНЯ О НАШИХ ДЕТЯХ!!!!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49084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8460432" cy="6924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FF0000"/>
                </a:solidFill>
              </a:rPr>
              <a:t>Задайте себе вопрос:</a:t>
            </a:r>
          </a:p>
          <a:p>
            <a:pPr algn="ctr"/>
            <a:r>
              <a:rPr lang="ru-RU" sz="8000" b="1" dirty="0" smtClean="0">
                <a:solidFill>
                  <a:srgbClr val="FF0000"/>
                </a:solidFill>
              </a:rPr>
              <a:t>ВСЁ ЛИ </a:t>
            </a:r>
            <a:r>
              <a:rPr lang="ru-RU" sz="8000" u="sng" dirty="0" smtClean="0">
                <a:solidFill>
                  <a:srgbClr val="FF0000"/>
                </a:solidFill>
              </a:rPr>
              <a:t>НЕОБХОДИМОЕ</a:t>
            </a:r>
            <a:r>
              <a:rPr lang="ru-RU" sz="8000" dirty="0" smtClean="0">
                <a:solidFill>
                  <a:srgbClr val="FF0000"/>
                </a:solidFill>
              </a:rPr>
              <a:t> </a:t>
            </a:r>
            <a:r>
              <a:rPr lang="ru-RU" sz="8000" b="1" i="1" dirty="0" smtClean="0">
                <a:solidFill>
                  <a:srgbClr val="FF0000"/>
                </a:solidFill>
              </a:rPr>
              <a:t>ДЛЯ СПАСЕНИЯ </a:t>
            </a:r>
            <a:r>
              <a:rPr lang="ru-RU" sz="8000" dirty="0" smtClean="0">
                <a:solidFill>
                  <a:srgbClr val="FF0000"/>
                </a:solidFill>
              </a:rPr>
              <a:t>МОИХ ДЕТЕЙ </a:t>
            </a:r>
          </a:p>
          <a:p>
            <a:pPr algn="ctr"/>
            <a:r>
              <a:rPr lang="ru-RU" sz="8000" dirty="0" smtClean="0">
                <a:solidFill>
                  <a:srgbClr val="FF0000"/>
                </a:solidFill>
              </a:rPr>
              <a:t>Я СДЕЛАЛ?</a:t>
            </a:r>
            <a:endParaRPr lang="ru-RU" sz="8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76028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233372"/>
            <a:ext cx="5400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КАКИЕ ОНИ БЫВАЮТ?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1786" y="4741142"/>
            <a:ext cx="2991111" cy="22448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69160"/>
            <a:ext cx="2651786" cy="19888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6132" y="321727"/>
            <a:ext cx="2359901" cy="353692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511" y="780187"/>
            <a:ext cx="3320908" cy="332090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2897" y="5273040"/>
            <a:ext cx="2993136" cy="15849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63807"/>
            <a:ext cx="2928405" cy="210298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004" y="1010345"/>
            <a:ext cx="3033514" cy="20811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9129" y="2771775"/>
            <a:ext cx="2991023" cy="1995573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2897" y="3785269"/>
            <a:ext cx="2993136" cy="1889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0241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908720"/>
            <a:ext cx="669674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ru-RU" sz="4400" b="1" dirty="0" smtClean="0">
                <a:solidFill>
                  <a:srgbClr val="FF0000"/>
                </a:solidFill>
              </a:rPr>
              <a:t>ДЕТИ – НАШЕ ЗЕРКАЛО!</a:t>
            </a:r>
          </a:p>
          <a:p>
            <a:pPr lvl="1"/>
            <a:endParaRPr lang="ru-RU" sz="4400" b="1" dirty="0">
              <a:solidFill>
                <a:srgbClr val="FF0000"/>
              </a:solidFill>
            </a:endParaRPr>
          </a:p>
          <a:p>
            <a:pPr lvl="1"/>
            <a:r>
              <a:rPr lang="ru-RU" sz="4400" b="1" dirty="0" smtClean="0">
                <a:solidFill>
                  <a:srgbClr val="FF0000"/>
                </a:solidFill>
              </a:rPr>
              <a:t>ОТВЕТСТВЕННОСТЬ НА РОДИТЕЛЯХ!</a:t>
            </a:r>
          </a:p>
          <a:p>
            <a:pPr lvl="1"/>
            <a:endParaRPr lang="ru-RU" sz="4400" b="1" dirty="0" smtClean="0">
              <a:solidFill>
                <a:srgbClr val="FF0000"/>
              </a:solidFill>
            </a:endParaRPr>
          </a:p>
          <a:p>
            <a:pPr lvl="1"/>
            <a:r>
              <a:rPr lang="ru-RU" sz="4400" b="1" dirty="0" smtClean="0">
                <a:solidFill>
                  <a:srgbClr val="FF0000"/>
                </a:solidFill>
              </a:rPr>
              <a:t>БОГ ЗАИНТЕРЕСОВАН В НАШИХ ДЕТЯХ!!!</a:t>
            </a:r>
            <a:endParaRPr lang="ru-RU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1255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548680"/>
            <a:ext cx="684076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ОСОБЕННОСТИ: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3200" dirty="0" smtClean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rgbClr val="FF0000"/>
                </a:solidFill>
              </a:rPr>
              <a:t>Знают истории из Библии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rgbClr val="FF0000"/>
                </a:solidFill>
              </a:rPr>
              <a:t>В церкви с младенчества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rgbClr val="FF0000"/>
                </a:solidFill>
              </a:rPr>
              <a:t>Мало ценят христианские ценности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rgbClr val="FF0000"/>
                </a:solidFill>
              </a:rPr>
              <a:t>Стесняются говорить об Иисусе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rgbClr val="FF0000"/>
                </a:solidFill>
              </a:rPr>
              <a:t>Номинальные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rgbClr val="FF0000"/>
                </a:solidFill>
              </a:rPr>
              <a:t>«Высоко» думают о себе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rgbClr val="FF0000"/>
                </a:solidFill>
              </a:rPr>
              <a:t>«Пускаются во все тяжкие»</a:t>
            </a:r>
            <a:endParaRPr lang="ru-RU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2412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764704"/>
            <a:ext cx="6552728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В чем они нуждаются?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800" dirty="0" smtClean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</a:rPr>
              <a:t>В любви и понимании (родителей и церкви)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</a:rPr>
              <a:t>В наставлении и заботе взрослых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</a:rPr>
              <a:t>В настоящих примерах жизни с Богом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</a:rPr>
              <a:t>В личных отношениях с Богом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</a:rPr>
              <a:t>В защите от греховного влияния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</a:rPr>
              <a:t>В служении Богу и людям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</a:rPr>
              <a:t>В сопричастности к церкви (активное участие в жизни церкви)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</a:rPr>
              <a:t>Во внимании и времени родителей</a:t>
            </a:r>
          </a:p>
        </p:txBody>
      </p:sp>
    </p:spTree>
    <p:extLst>
      <p:ext uri="{BB962C8B-B14F-4D97-AF65-F5344CB8AC3E}">
        <p14:creationId xmlns:p14="http://schemas.microsoft.com/office/powerpoint/2010/main" val="5202412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332656"/>
            <a:ext cx="734481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	</a:t>
            </a:r>
            <a:r>
              <a:rPr lang="ru-RU" sz="3600" b="1" dirty="0" smtClean="0">
                <a:solidFill>
                  <a:srgbClr val="FF0000"/>
                </a:solidFill>
              </a:rPr>
              <a:t>ПРИЧИНЫ «ОХЛАЖДЕНИЯ»: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400" dirty="0" smtClean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rgbClr val="FF0000"/>
                </a:solidFill>
              </a:rPr>
              <a:t>Отсутствие настоящей веры у родителей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3600" dirty="0" smtClean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rgbClr val="FF0000"/>
                </a:solidFill>
              </a:rPr>
              <a:t>Нет личного опыта общения с Богом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3600" dirty="0" smtClean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rgbClr val="FF0000"/>
                </a:solidFill>
              </a:rPr>
              <a:t>Не приучены служить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3600" dirty="0" smtClean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rgbClr val="FF0000"/>
                </a:solidFill>
              </a:rPr>
              <a:t>Отсутствие «передачи веры»</a:t>
            </a:r>
          </a:p>
        </p:txBody>
      </p:sp>
    </p:spTree>
    <p:extLst>
      <p:ext uri="{BB962C8B-B14F-4D97-AF65-F5344CB8AC3E}">
        <p14:creationId xmlns:p14="http://schemas.microsoft.com/office/powerpoint/2010/main" val="5202412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548680"/>
            <a:ext cx="6696744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3600" dirty="0">
                <a:solidFill>
                  <a:srgbClr val="FF0000"/>
                </a:solidFill>
              </a:rPr>
              <a:t>Излишний </a:t>
            </a:r>
            <a:r>
              <a:rPr lang="ru-RU" sz="3600" dirty="0" smtClean="0">
                <a:solidFill>
                  <a:srgbClr val="FF0000"/>
                </a:solidFill>
              </a:rPr>
              <a:t>консерватизм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sz="3600" dirty="0">
              <a:solidFill>
                <a:srgbClr val="FF0000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3600" dirty="0">
                <a:solidFill>
                  <a:srgbClr val="FF0000"/>
                </a:solidFill>
              </a:rPr>
              <a:t>Излишний </a:t>
            </a:r>
            <a:r>
              <a:rPr lang="ru-RU" sz="3600" dirty="0" smtClean="0">
                <a:solidFill>
                  <a:srgbClr val="FF0000"/>
                </a:solidFill>
              </a:rPr>
              <a:t>либерализм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sz="3600" dirty="0">
              <a:solidFill>
                <a:srgbClr val="FF0000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3600" dirty="0">
                <a:solidFill>
                  <a:srgbClr val="FF0000"/>
                </a:solidFill>
              </a:rPr>
              <a:t>Не до них (нет времени, сил и т.п</a:t>
            </a:r>
            <a:r>
              <a:rPr lang="ru-RU" sz="3600" dirty="0" smtClean="0">
                <a:solidFill>
                  <a:srgbClr val="FF0000"/>
                </a:solidFill>
              </a:rPr>
              <a:t>.)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sz="3600" dirty="0">
              <a:solidFill>
                <a:srgbClr val="FF0000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3600" dirty="0">
                <a:solidFill>
                  <a:srgbClr val="FF0000"/>
                </a:solidFill>
              </a:rPr>
              <a:t>Не видят радости в «хождении с Богом</a:t>
            </a:r>
            <a:r>
              <a:rPr lang="ru-RU" sz="3600" dirty="0" smtClean="0">
                <a:solidFill>
                  <a:srgbClr val="FF0000"/>
                </a:solidFill>
              </a:rPr>
              <a:t>»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sz="3600" dirty="0">
              <a:solidFill>
                <a:srgbClr val="FF0000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3600" dirty="0">
                <a:solidFill>
                  <a:srgbClr val="FF0000"/>
                </a:solidFill>
              </a:rPr>
              <a:t>Привычка </a:t>
            </a:r>
          </a:p>
        </p:txBody>
      </p:sp>
    </p:spTree>
    <p:extLst>
      <p:ext uri="{BB962C8B-B14F-4D97-AF65-F5344CB8AC3E}">
        <p14:creationId xmlns:p14="http://schemas.microsoft.com/office/powerpoint/2010/main" val="42917737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332656"/>
            <a:ext cx="7128792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4000" dirty="0" smtClean="0">
                <a:solidFill>
                  <a:srgbClr val="FF0000"/>
                </a:solidFill>
              </a:rPr>
              <a:t>Не </a:t>
            </a:r>
            <a:r>
              <a:rPr lang="ru-RU" sz="4000" dirty="0">
                <a:solidFill>
                  <a:srgbClr val="FF0000"/>
                </a:solidFill>
              </a:rPr>
              <a:t>понимание потребностей </a:t>
            </a:r>
            <a:r>
              <a:rPr lang="ru-RU" sz="4000" dirty="0" smtClean="0">
                <a:solidFill>
                  <a:srgbClr val="FF0000"/>
                </a:solidFill>
              </a:rPr>
              <a:t>детей взрослыми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sz="4000" dirty="0">
              <a:solidFill>
                <a:srgbClr val="FF0000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4000" dirty="0" smtClean="0">
                <a:solidFill>
                  <a:srgbClr val="FF0000"/>
                </a:solidFill>
              </a:rPr>
              <a:t>Отношение в церкви к ним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sz="4000" dirty="0">
              <a:solidFill>
                <a:srgbClr val="FF0000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4000" dirty="0">
                <a:solidFill>
                  <a:srgbClr val="FF0000"/>
                </a:solidFill>
              </a:rPr>
              <a:t>Негативные примеры (дома, в церкви): грехи, </a:t>
            </a:r>
            <a:r>
              <a:rPr lang="ru-RU" sz="4000" dirty="0" smtClean="0">
                <a:solidFill>
                  <a:srgbClr val="FF0000"/>
                </a:solidFill>
              </a:rPr>
              <a:t>лицемерие, номинальность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sz="4000" dirty="0">
              <a:solidFill>
                <a:srgbClr val="FF0000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4000" dirty="0">
                <a:solidFill>
                  <a:srgbClr val="FF0000"/>
                </a:solidFill>
              </a:rPr>
              <a:t>Привлекательность </a:t>
            </a:r>
            <a:r>
              <a:rPr lang="ru-RU" sz="4000" dirty="0" smtClean="0">
                <a:solidFill>
                  <a:srgbClr val="FF0000"/>
                </a:solidFill>
              </a:rPr>
              <a:t>мирского</a:t>
            </a:r>
          </a:p>
        </p:txBody>
      </p:sp>
    </p:spTree>
    <p:extLst>
      <p:ext uri="{BB962C8B-B14F-4D97-AF65-F5344CB8AC3E}">
        <p14:creationId xmlns:p14="http://schemas.microsoft.com/office/powerpoint/2010/main" val="31440756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476672"/>
            <a:ext cx="655272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3600" dirty="0">
                <a:solidFill>
                  <a:srgbClr val="FF0000"/>
                </a:solidFill>
              </a:rPr>
              <a:t>«Дьявольские уловки»(компьютерные игры, фильмы, интернет и т.п</a:t>
            </a:r>
            <a:r>
              <a:rPr lang="ru-RU" sz="3600" dirty="0" smtClean="0">
                <a:solidFill>
                  <a:srgbClr val="FF0000"/>
                </a:solidFill>
              </a:rPr>
              <a:t>.)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sz="3600" dirty="0">
              <a:solidFill>
                <a:srgbClr val="FF0000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rgbClr val="FF0000"/>
                </a:solidFill>
              </a:rPr>
              <a:t>Взрослые не вникают в жизнь ребенка (увлечения, друзья, мысли, </a:t>
            </a:r>
            <a:r>
              <a:rPr lang="ru-RU" sz="3600" dirty="0" err="1" smtClean="0">
                <a:solidFill>
                  <a:srgbClr val="FF0000"/>
                </a:solidFill>
              </a:rPr>
              <a:t>соц.сети</a:t>
            </a:r>
            <a:r>
              <a:rPr lang="ru-RU" sz="3600" dirty="0" smtClean="0">
                <a:solidFill>
                  <a:srgbClr val="FF0000"/>
                </a:solidFill>
              </a:rPr>
              <a:t> и т.п.)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sz="3600" dirty="0">
              <a:solidFill>
                <a:srgbClr val="FF0000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3600" dirty="0">
                <a:solidFill>
                  <a:srgbClr val="FF0000"/>
                </a:solidFill>
              </a:rPr>
              <a:t>Собственный выбор</a:t>
            </a:r>
            <a:endParaRPr lang="ru-RU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80958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Соседство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205</TotalTime>
  <Words>344</Words>
  <Application>Microsoft Office PowerPoint</Application>
  <PresentationFormat>Экран (4:3)</PresentationFormat>
  <Paragraphs>96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Соседство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TanySah</dc:creator>
  <cp:lastModifiedBy>TanySah</cp:lastModifiedBy>
  <cp:revision>74</cp:revision>
  <dcterms:created xsi:type="dcterms:W3CDTF">2016-07-18T07:02:14Z</dcterms:created>
  <dcterms:modified xsi:type="dcterms:W3CDTF">2016-07-18T10:31:12Z</dcterms:modified>
</cp:coreProperties>
</file>